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14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379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15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92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29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72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76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96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36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56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19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94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9768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2999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503712" y="2564904"/>
            <a:ext cx="5400600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 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EFECTOS DE LOS CONTRATOS RESPECTO DE TERCEROS</a:t>
            </a:r>
            <a:endParaRPr lang="es-MX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Sonia Reynoso Trejo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–DICIEMBRE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" y="121920"/>
            <a:ext cx="11856720" cy="661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4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31</Words>
  <Application>Microsoft Office PowerPoint</Application>
  <PresentationFormat>Personalizado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2_Tema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</dc:creator>
  <cp:lastModifiedBy>AULA-MEGA</cp:lastModifiedBy>
  <cp:revision>3</cp:revision>
  <dcterms:created xsi:type="dcterms:W3CDTF">2016-02-12T19:48:23Z</dcterms:created>
  <dcterms:modified xsi:type="dcterms:W3CDTF">2016-09-06T16:52:13Z</dcterms:modified>
</cp:coreProperties>
</file>